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9" r:id="rId2"/>
    <p:sldId id="257" r:id="rId3"/>
    <p:sldId id="258" r:id="rId4"/>
    <p:sldId id="260" r:id="rId5"/>
    <p:sldId id="261" r:id="rId6"/>
    <p:sldId id="256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36" y="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FF453CA0-CFFE-4A7B-B6C1-B429D70B2DAB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EE08B959-DF31-439D-B8B9-3B46F8E75D94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53CA0-CFFE-4A7B-B6C1-B429D70B2DAB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8B959-DF31-439D-B8B9-3B46F8E75D94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53CA0-CFFE-4A7B-B6C1-B429D70B2DAB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8B959-DF31-439D-B8B9-3B46F8E75D94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53CA0-CFFE-4A7B-B6C1-B429D70B2DAB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8B959-DF31-439D-B8B9-3B46F8E75D94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53CA0-CFFE-4A7B-B6C1-B429D70B2DAB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8B959-DF31-439D-B8B9-3B46F8E75D94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53CA0-CFFE-4A7B-B6C1-B429D70B2DAB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8B959-DF31-439D-B8B9-3B46F8E75D94}" type="slidenum">
              <a:rPr lang="en-US" smtClean="0"/>
              <a:t>‹Nº›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53CA0-CFFE-4A7B-B6C1-B429D70B2DAB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8B959-DF31-439D-B8B9-3B46F8E75D94}" type="slidenum">
              <a:rPr lang="en-US" smtClean="0"/>
              <a:t>‹Nº›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53CA0-CFFE-4A7B-B6C1-B429D70B2DAB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8B959-DF31-439D-B8B9-3B46F8E75D94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53CA0-CFFE-4A7B-B6C1-B429D70B2DAB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8B959-DF31-439D-B8B9-3B46F8E75D94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FF453CA0-CFFE-4A7B-B6C1-B429D70B2DAB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EE08B959-DF31-439D-B8B9-3B46F8E75D94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FF453CA0-CFFE-4A7B-B6C1-B429D70B2DAB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EE08B959-DF31-439D-B8B9-3B46F8E75D94}" type="slidenum">
              <a:rPr lang="en-US" smtClean="0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FF453CA0-CFFE-4A7B-B6C1-B429D70B2DAB}" type="datetimeFigureOut">
              <a:rPr lang="en-US" smtClean="0"/>
              <a:t>5/22/2014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EE08B959-DF31-439D-B8B9-3B46F8E75D94}" type="slidenum">
              <a:rPr lang="en-US" smtClean="0"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 A L E R I A </a:t>
            </a:r>
            <a:endParaRPr lang="en-US" dirty="0"/>
          </a:p>
        </p:txBody>
      </p:sp>
      <p:pic>
        <p:nvPicPr>
          <p:cNvPr id="2050" name="Picture 2" descr="C:\Users\Foxy Lady\UNIVERSIDAD\GBI\ETICA 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905000"/>
            <a:ext cx="6477000" cy="408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32759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PROBLEMATICA</a:t>
            </a:r>
            <a:endParaRPr lang="en-US" dirty="0">
              <a:solidFill>
                <a:srgbClr val="7030A0"/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 smtClean="0"/>
              <a:t>ANTE LA ETICA EMPRESARIAL ENCONTRAMOS LA FALTA DE ETICA DE ALGUNOS PROFESIONALES QUE SIN ESCRUPULOS Y MORAL VENDEN AL MEJOR POSTOR INFORMACION CONFIDENCIAL</a:t>
            </a:r>
          </a:p>
          <a:p>
            <a:pPr algn="ctr"/>
            <a:r>
              <a:rPr lang="en-US" dirty="0" smtClean="0"/>
              <a:t>FALTA DE VALORES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5668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CAUSAS </a:t>
            </a:r>
            <a:endParaRPr lang="en-US" dirty="0"/>
          </a:p>
        </p:txBody>
      </p:sp>
      <p:pic>
        <p:nvPicPr>
          <p:cNvPr id="1026" name="Picture 2" descr="C:\Users\Foxy Lady\UNIVERSIDAD\GBI\ETICA 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981200"/>
            <a:ext cx="2628900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1066800" y="4221079"/>
            <a:ext cx="680250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dirty="0" smtClean="0"/>
              <a:t>FALTA DE CREDIBILIDAD DE LOS PROFESIONALES DE HOY EN DIA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dirty="0" smtClean="0"/>
              <a:t>PERDIDA DE VALORES DE LOS INDIVIDUOS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dirty="0" smtClean="0"/>
              <a:t>CRECIMIENTO DE LA DELINCUENCIA EN NUESTRA SOCIEDAD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57235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Foxy Lady\UNIVERSIDAD\GBI\ETICA 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444" y="1524000"/>
            <a:ext cx="6889156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12990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Foxy Lady\UNIVERSIDAD\GBI\ETICA 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2045930"/>
            <a:ext cx="2781300" cy="2714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914400" y="1002586"/>
            <a:ext cx="4572000" cy="4801314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s-CO" dirty="0"/>
              <a:t>Un administrador de empresas debe desempeñar sus labores al máximo de su capacidad, debe ser diligente e intuitivo a cualquier eventualidad.</a:t>
            </a:r>
            <a:endParaRPr lang="en-US" dirty="0"/>
          </a:p>
          <a:p>
            <a:pPr lvl="0"/>
            <a:r>
              <a:rPr lang="es-CO" dirty="0"/>
              <a:t>El administrador debe anteponer sus valores morales y sociales a sus acciones en la empresa.</a:t>
            </a:r>
            <a:endParaRPr lang="en-US" dirty="0"/>
          </a:p>
          <a:p>
            <a:pPr lvl="0"/>
            <a:r>
              <a:rPr lang="es-CO" dirty="0"/>
              <a:t>El administrador debe tener un código de confidencialidad con la empresa con el fin de protegerla de cualquier prejuicio.</a:t>
            </a:r>
            <a:endParaRPr lang="en-US" dirty="0"/>
          </a:p>
          <a:p>
            <a:pPr lvl="0"/>
            <a:r>
              <a:rPr lang="es-CO" dirty="0"/>
              <a:t>El administrados debe respetar las ideas de sus colegas o subalternos y tomarlas encuentra en caso que pudiesen beneficiar la empresa.</a:t>
            </a:r>
            <a:endParaRPr lang="en-US" dirty="0"/>
          </a:p>
          <a:p>
            <a:r>
              <a:rPr lang="es-CO" dirty="0"/>
              <a:t>El administrador tiene la obligación moral como legal de no hacer uso indebido de los fondos de la empresa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82282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Foxy Lady\UNIVERSIDAD\GBI\ETICA 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003820"/>
            <a:ext cx="8520345" cy="4929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447620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hincheta">
  <a:themeElements>
    <a:clrScheme name="Chincheta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Chincheta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hinchet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</TotalTime>
  <Words>158</Words>
  <Application>Microsoft Office PowerPoint</Application>
  <PresentationFormat>Presentación en pantalla (4:3)</PresentationFormat>
  <Paragraphs>13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Chincheta</vt:lpstr>
      <vt:lpstr>G A L E R I A </vt:lpstr>
      <vt:lpstr>PROBLEMATICA</vt:lpstr>
      <vt:lpstr>CAUSAS </vt:lpstr>
      <vt:lpstr>Presentación de PowerPoint</vt:lpstr>
      <vt:lpstr>Presentación de PowerPoint</vt:lpstr>
      <vt:lpstr>Presentación de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Foxy Lady</dc:creator>
  <cp:lastModifiedBy>Foxy Lady</cp:lastModifiedBy>
  <cp:revision>6</cp:revision>
  <dcterms:created xsi:type="dcterms:W3CDTF">2014-05-20T17:43:58Z</dcterms:created>
  <dcterms:modified xsi:type="dcterms:W3CDTF">2014-05-22T19:47:39Z</dcterms:modified>
</cp:coreProperties>
</file>